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2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8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2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8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8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7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0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8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89B0-F502-430C-A2C6-D11E30905BE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A525-583E-4894-9EFD-50A48C5B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7879C-20C3-4315-AC23-50671B49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2" y="0"/>
            <a:ext cx="687521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73D14-4E6D-4E2D-9AA7-4572F419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3D4E0B-73D5-4AC9-A157-69533DF8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EE76F8-E037-4404-8BC1-3B39453D4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0726A-4B02-4186-9EEF-761A3BB4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8032E-05A7-4DC0-8793-BF1BB9669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2DE57-C2BE-46D8-A973-EA3CC912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D08A6D-C31C-4E0D-A040-8D82A4866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97EDF-7FE1-490E-BEE6-E2EEAB5C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D77BC-1E1E-4A8B-83BB-EBED4D6E1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44" y="0"/>
            <a:ext cx="7055044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C1C88-38BA-4BEC-89E2-F6699D7E3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E1D33B-F2A7-4928-A9A7-E6CFF1659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4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A4372C-B531-42AE-B556-F28EB173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1F213-27A9-4D18-98B8-416C91F0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D4108-7907-4FE3-9539-FDD67CCE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0B5283-380A-4C9F-A285-5C5C4692A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9E95B-F616-48BA-9852-C91C1CAA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9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калинина</dc:creator>
  <cp:lastModifiedBy>светлана калинина</cp:lastModifiedBy>
  <cp:revision>1</cp:revision>
  <dcterms:created xsi:type="dcterms:W3CDTF">2022-03-20T18:49:37Z</dcterms:created>
  <dcterms:modified xsi:type="dcterms:W3CDTF">2022-03-20T19:01:04Z</dcterms:modified>
</cp:coreProperties>
</file>